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2666880"/>
            <a:ext cx="4189320" cy="418932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2895480"/>
            <a:ext cx="2360520" cy="236052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5867280"/>
            <a:ext cx="988920" cy="98892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8609040" y="1676520"/>
            <a:ext cx="2817720" cy="281772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999560" y="8640"/>
            <a:ext cx="1598400" cy="15984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240" y="1796760"/>
            <a:ext cx="3297600" cy="43920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5920" cy="453204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0320" cy="685476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4000" cy="1141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1440"/>
            <a:ext cx="12190320" cy="685476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10437840" y="0"/>
            <a:ext cx="684000" cy="1141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" name="PlaceHolder 1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Z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Z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Z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Z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CustomShape 2"/>
          <p:cNvSpPr/>
          <p:nvPr/>
        </p:nvSpPr>
        <p:spPr>
          <a:xfrm>
            <a:off x="0" y="2666880"/>
            <a:ext cx="4189320" cy="418932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0" y="2895480"/>
            <a:ext cx="2360520" cy="236052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8609040" y="5867280"/>
            <a:ext cx="988920" cy="98892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CustomShape 5"/>
          <p:cNvSpPr/>
          <p:nvPr/>
        </p:nvSpPr>
        <p:spPr>
          <a:xfrm>
            <a:off x="8609040" y="1676520"/>
            <a:ext cx="2817720" cy="281772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6"/>
          <p:cNvSpPr/>
          <p:nvPr/>
        </p:nvSpPr>
        <p:spPr>
          <a:xfrm>
            <a:off x="7999560" y="8640"/>
            <a:ext cx="1598400" cy="15984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7"/>
          <p:cNvSpPr/>
          <p:nvPr/>
        </p:nvSpPr>
        <p:spPr>
          <a:xfrm rot="21010200">
            <a:off x="8490240" y="1796760"/>
            <a:ext cx="3297600" cy="43920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8"/>
          <p:cNvSpPr/>
          <p:nvPr/>
        </p:nvSpPr>
        <p:spPr>
          <a:xfrm>
            <a:off x="459360" y="1866240"/>
            <a:ext cx="11275920" cy="453204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9"/>
          <p:cNvSpPr/>
          <p:nvPr/>
        </p:nvSpPr>
        <p:spPr>
          <a:xfrm>
            <a:off x="0" y="1440"/>
            <a:ext cx="12190320" cy="685476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10"/>
          <p:cNvSpPr/>
          <p:nvPr/>
        </p:nvSpPr>
        <p:spPr>
          <a:xfrm>
            <a:off x="10437840" y="0"/>
            <a:ext cx="684000" cy="1141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9" name="PlaceHolder 1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ZA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ZA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1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ZA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ZA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Z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ZA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ZA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154880" y="2099880"/>
            <a:ext cx="8823960" cy="267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ZA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K-Means Parallel Project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1154880" y="4777560"/>
            <a:ext cx="8823960" cy="85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ZA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Massive DyNamic: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ZA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Liron Mizrahi, Daniel da Silva, Fran-pierre Nel and Jason Chalom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Maths Behind K-Means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</a:pP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blipFill>
            <a:blip r:embed="rId1"/>
            <a:stretch>
              <a:fillRect l="-539" t="-857" r="0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Z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 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Maths Behind K-Means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3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blipFill>
            <a:blip r:embed="rId1"/>
            <a:stretch>
              <a:fillRect l="-122" t="-857" r="0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Z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 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Maths Behind K-Means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"/>
          <p:cNvSpPr/>
          <p:nvPr/>
        </p:nvSpPr>
        <p:spPr>
          <a:xfrm>
            <a:off x="1154880" y="2603520"/>
            <a:ext cx="8823960" cy="3414600"/>
          </a:xfrm>
          <a:prstGeom prst="rect">
            <a:avLst/>
          </a:prstGeom>
          <a:blipFill>
            <a:blip r:embed="rId1"/>
            <a:stretch>
              <a:fillRect l="-122" t="-857" r="0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ZA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 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Data Decomposition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4140000" y="2376360"/>
            <a:ext cx="3852000" cy="359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Task Dependency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4896000" y="2327400"/>
            <a:ext cx="3168000" cy="4152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54880" y="973800"/>
            <a:ext cx="8759520" cy="70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ZA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Task Decomposition</a:t>
            </a:r>
            <a:endParaRPr b="0" lang="en-ZA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4455720" y="2325960"/>
            <a:ext cx="3392280" cy="4298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123</TotalTime>
  <Application>LibreOffice/5.1.4.2$Linux_X86_64 LibreOffice_project/10m0$Build-2</Application>
  <Words>329</Words>
  <Paragraphs>35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2016-09-02T15:10:27Z</dcterms:created>
  <dc:creator>SoftDev</dc:creator>
  <dc:description/>
  <dc:language>en-ZA</dc:language>
  <cp:lastModifiedBy/>
  <dcterms:modified xsi:type="dcterms:W3CDTF">2016-10-17T17:51:25Z</dcterms:modified>
  <cp:revision>21</cp:revision>
  <dc:subject/>
  <dc:title>K-Means Parallel Project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